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7.svg" ContentType="image/svg+xml"/>
  <Override PartName="/ppt/media/image69.svg" ContentType="image/svg+xml"/>
  <Override PartName="/ppt/media/image7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24-09-2025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9.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53.GIF"/><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microsoft.com/office/2007/relationships/hdphoto" Target="../media/hdphoto12.wdp"/><Relationship Id="rId11" Type="http://schemas.openxmlformats.org/officeDocument/2006/relationships/image" Target="../media/image57.png"/><Relationship Id="rId12" Type="http://schemas.microsoft.com/office/2007/relationships/hdphoto" Target="../media/hdphoto13.wdp"/><Relationship Id="rId13" Type="http://schemas.openxmlformats.org/officeDocument/2006/relationships/image" Target="../media/image58.png"/><Relationship Id="rId14" Type="http://schemas.microsoft.com/office/2007/relationships/hdphoto" Target="../media/hdphoto14.wdp"/><Relationship Id="rId15" Type="http://schemas.openxmlformats.org/officeDocument/2006/relationships/image" Target="../media/image59.png"/><Relationship Id="rId1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3.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4.png"/><Relationship Id="rId7" Type="http://schemas.openxmlformats.org/officeDocument/2006/relationships/hyperlink" Target="https://www.facebook.com/STI4SDG/" TargetMode="Externa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svg"/><Relationship Id="rId11" Type="http://schemas.openxmlformats.org/officeDocument/2006/relationships/image" Target="../media/image68.png"/><Relationship Id="rId12" Type="http://schemas.openxmlformats.org/officeDocument/2006/relationships/image" Target="../media/image69.svg"/><Relationship Id="rId13" Type="http://schemas.openxmlformats.org/officeDocument/2006/relationships/image" Target="../media/image70.png"/><Relationship Id="rId14" Type="http://schemas.openxmlformats.org/officeDocument/2006/relationships/image" Target="../media/image7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ICTI - 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 Million in 2024, and is expected to reach USD 122 Million by 2032. The market shows a steady CAGR of 0.98% from 2025 to 2032. Digitalization, licensing, sustainability and experiential play drive the global toy market as major players invest in STEM education, augmented reality and ecommerce. Shifting demographics, premiumization and regulatory focus on safety shape innovation. Consolidation, strategic partnerships and localized assortments support resilient global expansion and sustained demand in emerging and mature markets.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Expansion: Rapid growth of online retail platforms, improved logistics, and mobile shopping adoption enable wider distribution, personalized marketing, and direct-to-consumer sales. Global reach, flexible pricing, and data-driven inventory management reduce barriers for toy manufacturers and retailers, accelerating market penetration, customer engagement, and scalable growth across diverse regions and innovation.
Technological Innovation: Advances in augmented reality, artificial intelligence, and connected toys create immersive play experiences, driving premium pricing and recurring engagement. Integration with apps and platforms enables data-driven personalization, remote updates, and new monetization models. Continuous R&amp;D, maker ecosystems, and cross-industry collaborations accelerate product differentiation, shorten time-to-market, and scale globally.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accelerating shift toward digital and connected play is reshaping product development and retail strategies across the global toy industry. Major brands incorporate apps, augmented reality, and Bluetooth connectivity into legacy franchises, with LEGO integrating AR into building experiences and Hasbro adding app functionality to action figures. Educational robotics firms like Sphero and micro:bit collaborate with schools to teach coding through play. Retailers adapt by bundling physical sets with downloadable content, changing how children interact with traditional toys and markets.
Personalization and licensing synergy propel demand as consumers seek products that reflect individual interests and media consumption habits. Entertainment franchises like Disney and Pokémon extend narrative worlds into shelves through character-driven toys, while studios partner with manufacturers on co-branded releases. Customizable toys and configurable playsets allow children to express creativity, and brands such as Bandai leverage anime popularity to refresh product lines. Retailers and e-commerce platforms highlight exclusive variants, making IP alignment central to product roadmaps and marketing strategies globally.
Sustainability concerns increasingly influence purchasing decisions and product design, prompting manufacturers to adopt eco-friendly materials and recyclable packaging. Companies such as LEGO announce initiatives to replace traditional plastics with bio-based alternatives, while Mattel pursues sustainable sourcing across popular lines. Niche firms like Green Toys and PlanToys emphasize timber and recycled plastic in their offerings, appealing to environmentally conscious parents. Retailers promote certified low-waste toy options and industry events highlight circular design principles, pressuring suppliers to rethink product lifecycles and materials.
The expansion of e-commerce and omnichannel strategies transforms distribution and discovery for toys, compelling brands to optimize online experiences and engage consumers across platforms. Major retailers balance digital storefronts with in-store experiences, as specialty stores like LEGO retail locations offer hands-on play and exclusive events to draw families. Subscription services and curated STEAM crates such as KiwiCo deliver ongoing engagement beyond single purchases. Influencer content and unboxing videos on social platforms amplify trends and accelerate demand for trending toys widely.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Growth of Digital and Connected Play Experiences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Mainstream toy makers increasingly prioritize adaptive and inclusive design, reshaping product portfolios to reflect diverse abilities and experiences. Global brands are responding with concrete examples: LEGO created Braille Bricks in collaboration with blind educators, and Mattel introduced dolls representing mobility differences, including a wheelchair and prosthetic limb in the Barbie line. Sesame Workshop developed an autistic character, raising awareness through media tie‑ins. Such initiatives signal industry acknowledgement that inclusive play enhances representation and supports developmental needs across childhood worldwide uptake.
Designers apply universal design principles and adaptive technologies to create toys that accommodate sensory, motor, and communication differences. Companies like Enabling Devices supply switch‑adapted toys and tactile playsets used by therapists, while mainstream manufacturers experiment with modular components and simplified interfaces. Sensory‑friendly materials, high‑contrast visuals, and clear affordances appear in new releases, aligning with guidance from occupational therapists, special education practitioners. These design shifts prioritize usability and engagement, enabling children with varied needs to explore, learn, and play alongside peers.
Distribution channels adapt as educators, therapists, and nonprofits incorporate inclusive toys into curricula and therapy programs. LEGO’s Braille Bricks have been deployed in classrooms for blind learners, while Mattel consulted advocates when expanding diverse doll options. Organizations serving children with disabilities often partner with specialists to source adaptive play equipment from suppliers such as Enabling Devices. Retailers are increasingly listing accessibility features online and curating selections, helping caregivers and professionals identify suitable products that support individualized learning and social inclusion.
Inclusive toy design advances social inclusion by normalizing diverse bodies, contributing to peer acceptance and classroom accessibility. Practitioners and educators report that toys reflecting disability, such as Barbie dolls with mobility aids and LEGO Braille Bricks, open conversations and reduce stigma. Policy frameworks like the UN Convention on the Rights of Persons with Disabilities encourage accessibility in education and play, reinforcing demand for inclusive products. As advocacy grows, manufacturers will increasingly prioritize representation, durability, and therapeutic compatibility in development pipelines.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Mainstreaming Adaptive, Inclusive Toy Design for Diverse Abilities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across major markets forces toy makers to meet divergent safety standards, increasing complexity for global launches. Manufacturers must navigate distinct requirements in the European Union, the United States, and China while responding to high-profile recalls by major brands such as Mattel and Hasbro. Large retailers also enforce bespoke vendor testing and documentation demands, obliging suppliers to adapt processes. This patchwork regulatory landscape raises legal and reputational risks, slowing product introductions and driving ongoing compliance investments across the industry.
Mandated third-party testing and evolving chemical restrictions drive up production costs and extend time to market for toy producers. Accredited laboratories, certification cycles, and specialist consultants become essential, particularly for small and medium enterprises that lack scale advantages. Suppliers face increased scrutiny on raw materials and component traceability from brand owners, with many shifting sourcing strategies or paying premiums for certified inputs. These operational pressures compress margins and can force consolidation among smaller manufacturers unable to absorb continuous compliance expenditures.
The rise of online marketplaces has amplified the challenge of policing counterfeit and noncompliant toys sold by third-party sellers, complicating enforcement of safety standards. Platforms often struggle to vet products before listing, leaving consumers exposed and prompting interventions by consumer watchdogs and regulators. Reports of hazardous items reaching buyers have led to more stringent marketplace policies and increased collaboration with brands to remove unsafe listings. This reality elevates brand risk and necessitates investment in digital monitoring and rapid recall capabilities.
Pressure from regulators and consumers for sustainable non-toxic materials complicates product development and supply choices for toy companies. Restrictions on certain plastics and chemical additives, along with expectations for recyclability and reduced packaging, force redesigns and sourcing changes. Brands including global manufacturers have announced reformulations and new material testing programs to meet these demands, while smaller producers struggle with certification expenses and limited supplier availability. The transition to greener inputs lengthens development cycles and increases procurement complexity across supply chains.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Safety Regulations and Compliance Costs Worldwide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TECHNOLOGY,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TECHNOLOGY,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participates in the toy and games ecosystem through platforms that support digital play across devices. The company operates Apple Arcade, a subscription catalog of ad‑free titles, and distributes children’s games via the App Store with parental controls and editorial curation. Hardware such as iPad, Apple TV, and Apple Vision Pro extends gameplay into learning, creative activities, and mixed reality. Developer tools, controller support, and Game Center services encourage cross‑device engagement. Recent updates include the Games app as a centralized hub and performance features like Game Mode on macOS and iOS. Partnerships with independent and established studios broaden age‑appropriate content and recurring subscription revenue.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subscription-based gaming service delivering a curated catalog of mobile, console-style, and family-friendly titles across iPhone, iPad, Mac, Apple TV, and Apple Vision Pro. Games are downloadable for offline play, carry no ads or in‑app purchases, support controllers, and can be shared with families via Family Sharing.</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14881</TotalTime>
  <Words>2484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134</cp:revision>
  <dcterms:created xsi:type="dcterms:W3CDTF">2024-08-12T13:13:25Z</dcterms:created>
  <dcterms:modified xsi:type="dcterms:W3CDTF">2025-09-24T18:27:35Z</dcterms:modified>
</cp:coreProperties>
</file>